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49" autoAdjust="0"/>
  </p:normalViewPr>
  <p:slideViewPr>
    <p:cSldViewPr>
      <p:cViewPr varScale="1">
        <p:scale>
          <a:sx n="152" d="100"/>
          <a:sy n="152" d="100"/>
        </p:scale>
        <p:origin x="-233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0E3EA-90F9-464E-82AA-B10FC97F3BE5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FAF78-95E6-4F3A-8891-B61D7EF38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02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This is an awareness talk on dust, which is part of our award-winning Safety from the ground up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Safety from the ground up is part of One Plan,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Speedy’s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overarching sustainability strategy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 will take around 30 minutes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We will cover: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Why dust is such a big issue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What we mean by dust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What you can do to control 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We will have a quick quiz at the end.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42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is affected?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It’s not just the people who cut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kerbstones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are affected by dust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Dust can affect almost every trade including plumbers, electricians, maintenance and demolition workers and painters etc.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 doesn’t just affect these workers. It can also affect the people around them too e.g. members of the public and work colleagues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You have a responsibility to look after your mates.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194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can we do about it?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law requires that your employer carries out a risk assessment before a task that may create dust is undertaken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Step 1: avoid creating dust in the first place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if you can’t avoid creating dust then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Step 2: prevent the release of dust into the air as, once released, it‘s almost impossible to control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and finally, if steps 1 and 2 can’t be achieved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Step 3: you must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exposure to dust So, AVOID, PREVENT, MINIMISE, in that order.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744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control exposure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should always ask, ‘can I complete the task without creating dust?’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E.g. could bricks or blocks be delivered pre-cut?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Can you use alternative products that don’t create dust?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Have you considered using products such as block splitters instead of a cut-off saw or angle grinder?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Or a cordless nail gun instead of drilling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Or magnum shears instead of using a jigsaw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Remember, always consider dust free alternatives first.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48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control exposure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Use dust extraction or water suppression equipment to stop the dust getting into the air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Here are some examples from our range of dust control equipment: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Dust extractor unit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Wallchasing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machine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Diamond drilling rig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Floor saw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14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control exposure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Use dust extraction or water suppression equipment to stop the dust getting into the air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Here are some examples from our range of dust control equipment: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Welding fumes extractor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Diamond grinder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Heavy-duty masonry saw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Wheeled poly trolley.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146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control exposure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Use dust extraction or water suppression equipment to stop the dust getting into the air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If creating dust is unavoidable, you must do everything possible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exposure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There are products available to help, for example: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Zip wall: for containment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Air cube: cleaning the air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Washer bowser: avoids dust becoming airborne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There is also obviously PPE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your LAST, not FIRST line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 consider avoiding the creation of dust first. You must select the right PPE for the job and make sure it fits correctly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Don’t just think about dust masks. Consider goggles, gloves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For high levels of dust exposure consider using breathing apparatus.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739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Summary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Competence is key – it’s skills, knowledge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Dust is deadly and must be prevented and controlled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smallest dust particles are the most dangerous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Don’t let dust get airborne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There is a full range of equipment available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PPE is your last resort • If in doubt, ask your supervisor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Always think AVOID, PREVENT, MINIMISE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And finally before I go let’s have a quick quiz just to make sure you understand about dust.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77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 quiz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Competence requires skills and knowledge and what else?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attitudes – because it’s people that often cause accidents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three human factors we need to focus on to improve competence?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Self-awareness, situational awareness and risk awareness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two main sets of regulations that cover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dust control?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Health and Safety at Work Act 1974 and the Control of Substances Hazardous to Health Regulations 2002 (COSHH)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types of dust do you know of?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Asbestos, wood dust, silica,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mould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paint, chemical and welding fumes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 is dust deadly?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Tiny particles, invisible to the naked eye, lodge in the lungs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diseases does dust cause?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Asbestosis, silicosis, cancer, chronic obstructive pulmonary disease (COPD)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many people are affected by dust?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42,110 people suffer from work-related breathing and lung problems and 8,000 die each year across UK industry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can you reduce exposure to dust?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 creating dust by using alternative tools, prevent dust getting airborne,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exposure: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PPE your first line of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defence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your last?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10. Which products can help you control exposure?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Dust extractor unit,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wallchasing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machine, diamond drilling rig, floor saw, cordless nail gun, air cube and PPE.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849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Dust is a BIG problem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Dust control is covered by two pieces of legislation.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Health and Safety at Work Act 1974 and the Control of Substances Hazardous to Health Regulations 2002 (COSHH)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Asbestos is specifically covered by the Control of Asbestos Regulations 2012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Our research shows that 80% of site workers are affected regularly and 20% claim it is a serious problem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20% claim it is a serious problem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HSE say that 42,110 people suffer from work-related breathing or lung problems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8,000 people die a year from dust-related illnesses, 4,000 from asbestos exposure and 4,000 from other dusts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There are 110 new cases of dust-related skin disease each year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There are around 85 new cases of occupational asthma reported every year.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45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first a word on competence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Standards of safety are improving all the time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But construction is a dangerous occupation. Around 50 people die a year (that’s on average one a week) and thousands suffer ill health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industry believes that improving competence will reduce accidents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But what is competence? We think of it as the skills and the know-how to do the job. BUT it is also about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attitudes of people...because, it’s people that often cause accidents.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involves: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Self-awareness: get to know yourself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Situational awareness: expect the unexpected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Risk awareness: think outside the box.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713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Self-awareness: get to know yourself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This is where the person considers themself and their personal role in the process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That means YOU and your frame of mind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Late nights or hang-overs can all affect your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judgement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Domestic disputes like rows, emotional upsets, and stress can affect your attitude and concentration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All that can affect your performance, your safety and the safety of others.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73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Situational awareness: expect the unexpected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Don’t assume that today will be the same as yesterday. Things change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Situational awareness means taking note of the broader context in which you are working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Take a moment to stop and think about what is going on around you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For example – one minute there’s a track across a site and two hours later someone has dug a hole, ready for you to fall in. It wasn’t there before!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28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Risk awareness: think outside the box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Risk awareness is more than risk assessment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recognises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increased risks that relate to things beyond normal risk assessment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Such as age, inexperience, poor eyesight, fading light and language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good example is out-of-context risk, where risk is increased because of working in a different part of the site or on a new job or in unfamiliar surroundings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 example of this could be an operative who is asked to undertake work in unfamiliar surroundings such as near a demolition site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mould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asbestos may be present.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224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dust?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term dust means all airborne particles, including fumes from welding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chemicals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Clearly, there are lots of different types of dust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And, a lot of it is pretty dangerous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HSE have identified ‘The Big Three’: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Asbestos: it’s still a big killer and you MUST use a licensed contractor for removal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Wood dust: including MDF,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fibreboards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soft &amp; hard wood, especially from sanding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Silica dust: from cutting stone &amp; concrete or using sand &amp; gravel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There are other dangerous dusts too including cement,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mould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chemical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fumes from diesel and welding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But why are they so dangerous?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14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invisible killer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dust cloud contains some big and some very small particles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You can see the big ones, but you can’t see the small ones – these are a fraction of the size of a grain of sand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These invisible particles can linger in the air for up to eight hours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They are so small, that when inhaled, go straight to the bottom of the lungs causing serious damage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It can take a year for the body to get rid of these tiny particles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Use dust monitoring equipment to identify invisible dust.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49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Dust is deadly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Dust causes long term serious illness and death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As we have said, there are different types of dust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They affect the body in different ways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For example, wood dust affects the nasal area and can cause nasal cancer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Silica dust, asbestos dust, welding fumes and sprays can go deep into the lung and cause silicosis, asbestosis, lung cancer and occupational asthma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These are all serious illnesses that can badly affect your life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And, in many cases, can kill you.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FAF78-95E6-4F3A-8891-B61D7EF38BA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80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6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2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3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13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57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23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28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7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83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0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84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66ECE-30ED-4944-BA2D-DE3642194CD3}" type="datetimeFigureOut">
              <a:rPr lang="en-GB" smtClean="0"/>
              <a:t>06/01/17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5ED1-BBD3-4E7B-A343-11BD6856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61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1559 Dust Toolbox Talk POWERPOINT SI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559 Dust Toolbox Talk POWERPOINT SIZ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3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559 Dust Toolbox Talk POWERPOINT SIZ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2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559 Dust Toolbox Talk POWERPOINT SIZ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559 Dust Toolbox Talk POWERPOINT SIZE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559 Dust Toolbox Talk POWERPOINT SIZ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8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559 Dust Toolbox Talk POWERPOINT SIZE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50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559 Dust Toolbox Talk POWERPOINT SIZE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7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559 Dust Toolbox Talk POWERPOINT SIZE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4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1559 Dust Toolbox Talk POWERPOINT SIZ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1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1559 Dust Toolbox Talk POWERPOINT SIZ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6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559 Dust Toolbox Talk POWERPOINT SIZ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559 Dust Toolbox Talk POWERPOINT SIZ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8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559 Dust Toolbox Talk POWERPOINT SIZ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0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559 Dust Toolbox Talk POWERPOINT SIZ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559 Dust Toolbox Talk POWERPOINT SIZ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2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559 Dust Toolbox Talk POWERPOINT SIZE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31571"/>
            <a:ext cx="9180000" cy="69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7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1824</Words>
  <Application>Microsoft Macintosh PowerPoint</Application>
  <PresentationFormat>On-screen Show (4:3)</PresentationFormat>
  <Paragraphs>199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alison.collins</dc:creator>
  <cp:lastModifiedBy>Stephen Taylor</cp:lastModifiedBy>
  <cp:revision>9</cp:revision>
  <dcterms:created xsi:type="dcterms:W3CDTF">2015-06-15T15:02:16Z</dcterms:created>
  <dcterms:modified xsi:type="dcterms:W3CDTF">2017-01-06T14:14:20Z</dcterms:modified>
</cp:coreProperties>
</file>