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51" autoAdjust="0"/>
  </p:normalViewPr>
  <p:slideViewPr>
    <p:cSldViewPr snapToGrid="0" snapToObjects="1">
      <p:cViewPr varScale="1">
        <p:scale>
          <a:sx n="145" d="100"/>
          <a:sy n="145" d="100"/>
        </p:scale>
        <p:origin x="-2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83B0C-2DD2-964C-9ACB-915E4ADBF884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2EDC6-264B-DB43-82BE-1FB04761D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3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is an awareness talk about working at height,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should take around 30mins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We will cover the six guiding principles of the Work at Height Regulations 2005 (as amended):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Apply to anyone, anywhere at any height where a fall could cause personal injury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Risk assessment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Select the right equipment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Use the equipment correctly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Requires competence and planning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Collective responsibility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We will have a quick quiz at the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66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Select the right equipment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Select the right equipment. It’s a sensible and professional approach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We don’t want a ‘make-do’ attitude, where using whatever is handy is the easy option. It isn’t and it’s dangerous and possibly illegal!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If you need a tower, get a tower. Instead of steps use a podium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In selecting equipment think about the work environment and ground conditions and how long the job will take and how often you need access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How high is the work face and can you reach it easily? How far could you fall and what risk is involved when erecting or dismantling the equipment?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41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Use the equipment correctly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Having selected the right equipment why not use it properly?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All equipment, especially towers, should be erected by a competent person. This means someone who is trained and proficient in doing the job (e.g. PASMA)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If you don’t know what you are doing, find someone who does. It’s that simple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Safety Decking can be used to create a safe working environment. Avoid working on fragile surfaces and consider the weather conditions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Always follow the manufacturer’s assembly guides and/or the rental company’s hand-over instructions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With ladders be extra careful. They’re not banned but should only be used for temporary, low risk access and short duration tasks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If you have to use a ladder, put it at the correct angle, secure it and keep three physical points of contact on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Requires competence and planning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is a critical part of the Work at Height Regulations. It encourages people to think before they act. Remember, can you do the job without the need to work at height?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Approach working at height in a responsible and professional manner. Competence means someone who is trained or experienced and proficient at doing a job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All equipment must be erected, inspected and supervised by a competent person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You should never undertake, or ask anyone else to undertake, a job if they are not competent to do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And remember, never assume anything. If in doubt ask for advice.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69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Collective responsibility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means YOU and ME. In fact it means all of us. The idea is simple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Safety is the responsibility of us all. You look out for yourself of course, but you also look out for your work mates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means engaging your brain and using your eyes. Pay particular attention to fragile surfaces and the possibility of falling objects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If you see something dodgy or potentially unsafe, don’t ignore it. Do something about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Mark-off dangerous areas and remember to always TELL your supervisor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Most accidents are preventable and if you think about the safety of others, they will look out for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8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Summary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Competence is key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it’s skills, knowledge AND behaviour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Remember Work at Height Regulations 2005 (as amended):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Applies to anyone, anywhere, at any height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Risk assessment is a three-stage process AVOID, PREVENT, MINIMISE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Safe working practice requires selection of the correct equipment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Having chosen the equipment, use it correctly. Before you start a job, think about it and make sure you and your workmates know what you are doing. If in doubt, ask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Competence, planning and collective responsibility are all part of the regulations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finally, before I go, let’s have a quick quiz just to make sure you understand about working at height.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76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quiz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Competence requires skills and knowledge and what else?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 and attitudes – because it’s people that often cause accidents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three human factors we need to focus on to improve competence?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Self-awareness, situational awareness and risk awareness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regulations that cover working at height?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at Height Regulations 2005 (as amended)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you name three of the six principles that make up the regulations?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right equipment, collective responsibility, use the equipment correctly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does the regulations apply to and at what height?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Anybody, anywhere and at any height, even below ground level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three stages of risk assessment?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,prevent,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both distance of a fall and the consequences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safe alternatives to ladders and steps?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Podiums, towers. MEWPS, low level access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it ok for anyone to erect a tower?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No, only someone who has been trained e.g. PASMA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 have a legal obligation to implement the regulations?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Yes you do and a duty of care to look after yourself AND your mates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 Which products could help you when working at height?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 Decking, fall arrest equipment, air cushions.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Falls from height – the facts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Let’s focus on working at height and the facts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Safety standards are improving all the time but the facts are frightening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Falls from height remain the main cause of fatality in the workplace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are over 35 deaths and over 4,000 major injuries a year from falls from height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Amazingly 60% of major injuries result from falls from below head height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Over 45% of fatal accidents and 31% of major injuries in construction are caused by falls from height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Slips, trips and falls from height cost society £800 million a year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Most of these accidents are preventable and with a little bit of thought and a little bit of application these numbers can be reduced.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9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first a word on competence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Standards of safety are improving all the time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But construction is a dangerous occupation. Around 50 people die a year (that’s on average one a week) and thousands suffer ill health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industry believes that improving competence will reduce accidents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But what is competence? We think of it as the skills and the know-how to do the job. BUT it is also about behaviour and the attitudes of people...because, it’s people that often cause accidents. It involves: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Self-awareness: get to know yourself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Situational awareness: expect the unexpected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Risk awareness: think outside the box.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8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Self-awareness: get to know yourself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is where the person considers themself and their personal role in the process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That means YOU and your frame of mind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Late nights or hang-overs can all affect your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judgement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Domestic disputes like rows, emotional upsets, and stress can affect your attitude and concentration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All that can affect your performance, your safety and the safety of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Situational awareness: expect the unexpected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Don’t assume that today will be the same as yesterday. Things change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Situational awareness means taking note of the broader context in which you are working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Take a moment to stop and think about what is going on around you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For example – one minute there’s a track across a site and two hours later someone has dug a hole, ready for you to fall in. It wasn’t there before!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Risk awareness: think outside the box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Risk awareness is more than risk assessment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recognises the increased risks that relate to things beyond normal risk assessment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Such as age, inexperience, poor eyesight, fading light and language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good example is out-of-context risk, where risk is increased because of working in a different part of the site or on a new job or in unfamiliar surroundings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 example of this could be an electrician who is used to working at ground level who suddenly has to install cabling at height, in a roof void.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2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Apply to anyone, anywhere, working at height</a:t>
            </a:r>
          </a:p>
          <a:p>
            <a:pPr marL="228600" indent="-228600">
              <a:buAutoNum type="arabicPeriod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So now let’s talk about the six principles of the Work at Height Regulations 2005 (as amended)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first principle is that: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They Apply to anyone: whether you are an employee, from an office temp to the big boss, or self-employed or a sub-contractor. It applies to you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Anywhere: it doesn’t matter if you are on-site, in an office or stacking hay in a field. It applies to you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At any height: if you thought that working at height meant over two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think again. It means at any height above or below ground. So, working alongside or in a hole is still regarded as working at height.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Risk assessment – avoid, prevent,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As you know risk assessment is crucial and the HSE break it down into three stages. It’s called a ‘hierarchy of control’: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AVOID, PREVENT, 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–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o, first ask ‘do I need to work at height at all?’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Could you assemble a structure on the ground?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Could you use an extendable tool instead to do the job e.g. a window cleaner using a telescopic pole with a brush attachment?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12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Risk assessment – avoid, prevent,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if you have to work at height do everything possible to prevent a fall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towers with guardrails, podiums, scissor lifts, roof anchors, MEWPS and low level access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Only use ladders for temporary or short duration, low risk work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podiums instead of steps as they have guard rails and are more stable.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if you can’t prevent the risk of a fall,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distance and the consequences of that fall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Think collective protection. Consider Safety Decking and personal fall arrest equipment like harnesses and lanyards but only as a last resort. Remember, you need to plan how to rescue the person if they should fall.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EDC6-264B-DB43-82BE-1FB04761D0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8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4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0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2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85A85-5393-A148-8C0A-FE9FBCB8CCC5}" type="datetimeFigureOut">
              <a:rPr lang="en-US" smtClean="0"/>
              <a:t>28/11/16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33C-74E9-4047-8494-70CAB393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396 WAH Toolbox Talk POWERPOINT SIZ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4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7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4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396 WAH Toolbox Talk POWERPOINT SIZE 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396 WAH Toolbox Talk POWERPOINT SIZE 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396 WAH Toolbox Talk POWERPOINT SIZE 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0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8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1396 WAH Toolbox Talk POWERPOINT SIZ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1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4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396 WAH Toolbox Talk POWERPOINT SIZE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396 WAH Toolbox Talk POWERPOINT SIZE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9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5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396 WAH Toolbox Talk POWERPOINT SIZE 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1908"/>
            <a:ext cx="9288000" cy="7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44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1910</Words>
  <Application>Microsoft Macintosh PowerPoint</Application>
  <PresentationFormat>On-screen Show (4:3)</PresentationFormat>
  <Paragraphs>163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Speedy Asset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 Kemp</dc:creator>
  <cp:lastModifiedBy>Stephen Taylor</cp:lastModifiedBy>
  <cp:revision>19</cp:revision>
  <dcterms:created xsi:type="dcterms:W3CDTF">2012-10-24T07:27:18Z</dcterms:created>
  <dcterms:modified xsi:type="dcterms:W3CDTF">2016-11-28T09:31:57Z</dcterms:modified>
</cp:coreProperties>
</file>